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B5021-CCA0-424D-8868-EB82147D2774}" v="3" dt="2024-11-28T05:00:3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ya Sharma" userId="03bcab114e27f124" providerId="LiveId" clId="{355B5021-CCA0-424D-8868-EB82147D2774}"/>
    <pc:docChg chg="addSld modSld sldOrd">
      <pc:chgData name="Bhavya Sharma" userId="03bcab114e27f124" providerId="LiveId" clId="{355B5021-CCA0-424D-8868-EB82147D2774}" dt="2024-11-28T05:35:44.693" v="71" actId="22"/>
      <pc:docMkLst>
        <pc:docMk/>
      </pc:docMkLst>
      <pc:sldChg chg="addSp modSp mod modAnim">
        <pc:chgData name="Bhavya Sharma" userId="03bcab114e27f124" providerId="LiveId" clId="{355B5021-CCA0-424D-8868-EB82147D2774}" dt="2024-11-28T05:00:10.260" v="47" actId="207"/>
        <pc:sldMkLst>
          <pc:docMk/>
          <pc:sldMk cId="3551032142" sldId="256"/>
        </pc:sldMkLst>
        <pc:spChg chg="add mod">
          <ac:chgData name="Bhavya Sharma" userId="03bcab114e27f124" providerId="LiveId" clId="{355B5021-CCA0-424D-8868-EB82147D2774}" dt="2024-11-28T05:00:10.260" v="47" actId="207"/>
          <ac:spMkLst>
            <pc:docMk/>
            <pc:sldMk cId="3551032142" sldId="256"/>
            <ac:spMk id="6" creationId="{2C104EC5-BF25-439A-B182-6FC24DC2061C}"/>
          </ac:spMkLst>
        </pc:spChg>
        <pc:picChg chg="add mod">
          <ac:chgData name="Bhavya Sharma" userId="03bcab114e27f124" providerId="LiveId" clId="{355B5021-CCA0-424D-8868-EB82147D2774}" dt="2024-11-26T19:56:46.754" v="8" actId="14100"/>
          <ac:picMkLst>
            <pc:docMk/>
            <pc:sldMk cId="3551032142" sldId="256"/>
            <ac:picMk id="4" creationId="{F017A4F1-2FA5-C91F-49BD-AA63C5E76CB7}"/>
          </ac:picMkLst>
        </pc:picChg>
      </pc:sldChg>
      <pc:sldChg chg="addSp modSp mod ord">
        <pc:chgData name="Bhavya Sharma" userId="03bcab114e27f124" providerId="LiveId" clId="{355B5021-CCA0-424D-8868-EB82147D2774}" dt="2024-11-28T05:01:17.962" v="69" actId="1076"/>
        <pc:sldMkLst>
          <pc:docMk/>
          <pc:sldMk cId="644803712" sldId="260"/>
        </pc:sldMkLst>
        <pc:spChg chg="add mod">
          <ac:chgData name="Bhavya Sharma" userId="03bcab114e27f124" providerId="LiveId" clId="{355B5021-CCA0-424D-8868-EB82147D2774}" dt="2024-11-28T05:01:17.962" v="69" actId="1076"/>
          <ac:spMkLst>
            <pc:docMk/>
            <pc:sldMk cId="644803712" sldId="260"/>
            <ac:spMk id="4" creationId="{AFE8DCBA-143B-B7B2-548D-991A011EDEC8}"/>
          </ac:spMkLst>
        </pc:spChg>
      </pc:sldChg>
      <pc:sldChg chg="addSp new mod">
        <pc:chgData name="Bhavya Sharma" userId="03bcab114e27f124" providerId="LiveId" clId="{355B5021-CCA0-424D-8868-EB82147D2774}" dt="2024-11-28T05:35:44.693" v="71" actId="22"/>
        <pc:sldMkLst>
          <pc:docMk/>
          <pc:sldMk cId="1625832444" sldId="267"/>
        </pc:sldMkLst>
        <pc:picChg chg="add">
          <ac:chgData name="Bhavya Sharma" userId="03bcab114e27f124" providerId="LiveId" clId="{355B5021-CCA0-424D-8868-EB82147D2774}" dt="2024-11-28T05:35:44.693" v="71" actId="22"/>
          <ac:picMkLst>
            <pc:docMk/>
            <pc:sldMk cId="1625832444" sldId="267"/>
            <ac:picMk id="5" creationId="{15D441EF-95FC-9CC2-5B9D-D5B624060A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7920E-E6C0-4E13-A87B-572478BBC3F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7CDF2-499D-41D6-A1C6-ED7C6BFEC4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45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7CDF2-499D-41D6-A1C6-ED7C6BFEC49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79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F159-80B6-8F9E-C44B-AE7640817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9EC58-76F8-49EF-C16D-9C7C70020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EAEB-21B8-2CE5-F9EE-1824C71E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7954-708B-9C0C-F953-6A2710FA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8E76-8258-0386-355E-6AA571D5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45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55A0-B3A8-A36F-8A55-BA28B471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222DF-BF8A-CFD0-FA6C-55D62F322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19F6-E5CD-9FA1-34D3-F1C6E6D5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7624-18EB-B33D-7CEC-D533952F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3B67-45BC-205C-CF26-FDF7DC1D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9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A612E-EE76-3CA0-D263-1D58B330A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7433B-98E2-8D1B-D1B7-470A8C9E8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1952B-F298-C6D0-86DF-284A397D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D2D0-02A3-C79A-4E42-FAFF66C0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DAA6-4AB8-61BA-8933-BC3BD619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11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2A06-798B-4170-2746-7A157D9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C9446-35F0-41C1-90D0-96796F7B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33A8-709C-DB47-8F55-FE335AF3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5E32-72C8-D583-20A9-D5ED6C8B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B0B-6433-913A-2468-DCDE06FC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74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83D0-0890-B40A-C2CC-2448BF54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D3E7B-D77E-C080-B7DD-DF19642B2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446D9-0BC9-CF9F-962E-F4A37CD2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98AC-3A41-21E3-9257-8D26634E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991A-6792-4ED1-2976-5ED3BD26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38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1B1E-BC9B-6BB3-1BF0-F078A03A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53C-591B-2059-61BF-D44A9239E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F2246-CB3D-65B2-4495-7F1A001D3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820F-193C-7EAB-D275-E618CC62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DB3ED-661F-B539-8C09-D8A1CA86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413F3-E9F6-5ECC-2EC3-5AD8E41E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35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6914-CD15-D0C8-2633-0FA163F5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62CE-DE96-4B3A-31E1-4C60433E7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882F-F491-06FD-86C2-D2C2AD197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3D0-3F2B-294A-F6EB-CBC65D370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DFCC2-35D2-D670-787B-FF3AD8371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441A9-3A93-A294-F4FD-CE065A9A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65F50-7A9F-0258-8B14-1C4BB5A9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82EB7-8F12-0070-C0FC-63978433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8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7274-BF1C-9295-A6A8-45D5D9F8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4E6D9-F244-9110-757E-7F9497F6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2F031-9A91-0DC9-FE4C-0F55E12D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60C3-8B07-1156-BBFF-F7563E4E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90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710AA-D948-1D26-629A-08FC2A7C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7B952-CBDF-D16F-D689-CCFE6A03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2B336-03D0-A2FA-30F7-0B611152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5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7126-D854-7DDE-AD66-65A290A7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E7EF-459B-A921-EA5F-773A5FDE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943A9-1EAD-503C-2AA3-D19248DC6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C6A5-6871-D023-6516-65A50210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E6144-5E00-BE86-F1F8-96E33185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7050C-9F05-4E1E-EE00-1C6F0A9A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8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4268-D5D1-B78F-B34F-FA394F4F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779AD1-198A-49C1-427A-44C33B88A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E84B0-F2A0-6D73-ABD7-CFFB6FA2D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D9402-7C2F-1BFB-1748-202D6840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A8C1E-EEB2-3587-1B5A-D28F82FE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D045-B6DF-6B38-7CC8-8569C7D7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20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4911E3-6A6F-E470-F578-F856FC3B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D4798-5168-55E1-7E64-BAB06B0F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338B6-429E-B462-BD53-CEB7C5990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ADFB4-5DD9-488E-AA89-4D68567B59C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C7AC-33B5-D81A-D6BE-BDA732161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2D8E-A5E9-AADC-DE80-1F0DF2716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9CEE2-65C5-4B24-8EE8-3C852BF99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03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2FF2-A0DE-4023-142D-4F5859D7B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BE89F-61E1-3D7A-56E8-092C24022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52B17-42F0-41FD-BB33-070642D20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"/>
            <a:ext cx="12192000" cy="6842760"/>
          </a:xfrm>
          <a:prstGeom prst="rect">
            <a:avLst/>
          </a:prstGeom>
        </p:spPr>
      </p:pic>
      <p:pic>
        <p:nvPicPr>
          <p:cNvPr id="4" name="Snapinsta.app_video_9346EE1C6FC97B245CA558C74DC7FE85_video_dashini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017A4F1-2FA5-C91F-49BD-AA63C5E76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97864"/>
            <a:ext cx="4544568" cy="565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104EC5-BF25-439A-B182-6FC24DC2061C}"/>
              </a:ext>
            </a:extLst>
          </p:cNvPr>
          <p:cNvSpPr txBox="1"/>
          <p:nvPr/>
        </p:nvSpPr>
        <p:spPr>
          <a:xfrm>
            <a:off x="5166360" y="6396207"/>
            <a:ext cx="3867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: APRIT AND BHAVYA</a:t>
            </a:r>
          </a:p>
        </p:txBody>
      </p:sp>
    </p:spTree>
    <p:extLst>
      <p:ext uri="{BB962C8B-B14F-4D97-AF65-F5344CB8AC3E}">
        <p14:creationId xmlns:p14="http://schemas.microsoft.com/office/powerpoint/2010/main" val="35510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C7B1-F4FC-202F-E28D-83B7C85B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8597-7A63-8E50-FDFF-D38F9645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720FD-B53B-6D2B-A472-6BEC7AE6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" y="0"/>
            <a:ext cx="12181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E8DCBA-143B-B7B2-548D-991A011EDEC8}"/>
              </a:ext>
            </a:extLst>
          </p:cNvPr>
          <p:cNvSpPr txBox="1"/>
          <p:nvPr/>
        </p:nvSpPr>
        <p:spPr>
          <a:xfrm>
            <a:off x="403860" y="3593591"/>
            <a:ext cx="86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Growth</a:t>
            </a:r>
          </a:p>
        </p:txBody>
      </p:sp>
    </p:spTree>
    <p:extLst>
      <p:ext uri="{BB962C8B-B14F-4D97-AF65-F5344CB8AC3E}">
        <p14:creationId xmlns:p14="http://schemas.microsoft.com/office/powerpoint/2010/main" val="64480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1C7A-33DE-2CE1-CCA9-9773FD85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6594-2683-EE5B-65B0-A98621F93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441EF-95FC-9CC2-5B9D-D5B62406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0"/>
            <a:ext cx="1217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3DF3-A53B-B1A5-BB14-96F0BFBB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48DC-A3EB-81FE-DF71-5B7AF895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2F523-91D9-5B1F-38DC-16B426CC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EE3-5D34-59FE-A5F4-5B94C321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0C7C-785E-04E5-D47E-4F17BBEF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3880-7E02-6880-8515-493492C3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9485-10BA-5393-8854-9D116EC3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9FDA-F7E7-0B33-1FEE-53E233A1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B7ECD-5CA3-CEB5-A752-97E0B6AF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1"/>
          <a:stretch/>
        </p:blipFill>
        <p:spPr>
          <a:xfrm>
            <a:off x="0" y="0"/>
            <a:ext cx="12192000" cy="68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424A-D230-94E7-A61F-1F70FD57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ECB7-27E8-BCCA-E723-8D993161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486F3-3D1D-5FC2-4461-19CDD7CC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2E48-EA1D-E66D-479C-D54C8F1A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926EF-69F7-63F4-44FA-326F5540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9B643-31D2-1307-543B-16B0E37F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46C4-A291-0C64-6F95-0581E9A1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8F5D-3501-AC86-DAEC-984907E9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8281E-11EF-3C3E-6564-3C92C4C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"/>
          <a:stretch/>
        </p:blipFill>
        <p:spPr>
          <a:xfrm>
            <a:off x="18098" y="0"/>
            <a:ext cx="12155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8C7C-1C71-FFE6-5AEB-57983337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53CA-BAC7-E397-A565-A43C8EB83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71966-B7C4-C18E-75DB-504533C7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C8A9-1947-67FF-45C7-56F2C896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AF69-E96C-DCA7-3CFE-AFD26B7A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2DCBA-FB65-10BC-1BC9-B5AFDD78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" y="0"/>
            <a:ext cx="1218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8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D3C2-A29F-7402-CE0F-BD7A80C6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6312-7717-378B-008F-725196D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CF76C-6AFC-72F9-900F-B1FA2A7E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</Words>
  <Application>Microsoft Office PowerPoint</Application>
  <PresentationFormat>Widescreen</PresentationFormat>
  <Paragraphs>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Bhavya Sharma</dc:creator>
  <cp:lastModifiedBy>Bhavya Sharma</cp:lastModifiedBy>
  <cp:revision>2</cp:revision>
  <dcterms:created xsi:type="dcterms:W3CDTF">2024-11-26T19:52:53Z</dcterms:created>
  <dcterms:modified xsi:type="dcterms:W3CDTF">2024-11-28T05:35:48Z</dcterms:modified>
</cp:coreProperties>
</file>